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32949-19E5-4696-867C-F1CA0CD0A744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58960-A4C7-465E-B287-4CBD8D9AA4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58960-A4C7-465E-B287-4CBD8D9AA4F5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4D9C7-612D-481C-A725-2BB7812CA598}" type="datetimeFigureOut">
              <a:rPr lang="ko-KR" altLang="en-US" smtClean="0"/>
              <a:pPr/>
              <a:t>2012-03-05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72C0D-358F-4C77-A574-C67CC43919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ko-KR" sz="13800" dirty="0" smtClean="0"/>
              <a:t>The Alphabet</a:t>
            </a:r>
            <a:endParaRPr lang="ko-KR" altLang="en-US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I</a:t>
            </a:r>
            <a:endParaRPr lang="ko-KR" altLang="en-US" sz="13800" dirty="0"/>
          </a:p>
        </p:txBody>
      </p:sp>
      <p:pic>
        <p:nvPicPr>
          <p:cNvPr id="23554" name="Picture 2" descr="http://remaxaffiliates.files.wordpress.com/2011/07/ice-cream-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71600" y="0"/>
            <a:ext cx="1965376" cy="4032448"/>
          </a:xfrm>
          <a:prstGeom prst="rect">
            <a:avLst/>
          </a:prstGeom>
          <a:noFill/>
        </p:spPr>
      </p:pic>
      <p:pic>
        <p:nvPicPr>
          <p:cNvPr id="23556" name="Picture 4" descr="http://nativeamericans.phillipmartin.info/na_far_north_iglo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500784"/>
            <a:ext cx="4183607" cy="3357216"/>
          </a:xfrm>
          <a:prstGeom prst="rect">
            <a:avLst/>
          </a:prstGeom>
          <a:noFill/>
        </p:spPr>
      </p:pic>
      <p:pic>
        <p:nvPicPr>
          <p:cNvPr id="23558" name="Picture 6" descr="http://st2.gsmarena.com/vv/pics/apple/apple-iphone-3g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908720"/>
            <a:ext cx="3571087" cy="2817912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6248420" y="5661248"/>
            <a:ext cx="23085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igloo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3645024"/>
            <a:ext cx="26182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Ice</a:t>
            </a:r>
          </a:p>
          <a:p>
            <a:pPr algn="ctr"/>
            <a:r>
              <a:rPr lang="en-US" altLang="ko-K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Cream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135924" y="3789040"/>
            <a:ext cx="2821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iphone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J</a:t>
            </a:r>
            <a:endParaRPr lang="ko-KR" altLang="en-US" sz="13800" dirty="0"/>
          </a:p>
        </p:txBody>
      </p:sp>
      <p:pic>
        <p:nvPicPr>
          <p:cNvPr id="24578" name="Picture 2" descr="http://nerd-alert.net/wp-content/uploads/2011/05/jellyfish_gf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2496277" cy="1872208"/>
          </a:xfrm>
          <a:prstGeom prst="rect">
            <a:avLst/>
          </a:prstGeom>
          <a:noFill/>
        </p:spPr>
      </p:pic>
      <p:pic>
        <p:nvPicPr>
          <p:cNvPr id="24580" name="Picture 4" descr="http://jelly.jonathan-geiger.com/images/jelly-lar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979936"/>
            <a:ext cx="3653431" cy="2878064"/>
          </a:xfrm>
          <a:prstGeom prst="rect">
            <a:avLst/>
          </a:prstGeom>
          <a:noFill/>
        </p:spPr>
      </p:pic>
      <p:pic>
        <p:nvPicPr>
          <p:cNvPr id="24582" name="Picture 6" descr="http://www.zooborns.com/.a/6a010535647bf3970b010536b5dcaa970c-800w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052736"/>
            <a:ext cx="3239262" cy="2359547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0" y="2996952"/>
            <a:ext cx="3434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Jellyfish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48645" y="5661248"/>
            <a:ext cx="19320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jelly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012160" y="3356992"/>
            <a:ext cx="2870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jaguar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K</a:t>
            </a:r>
            <a:endParaRPr lang="ko-KR" altLang="en-US" sz="13800" dirty="0"/>
          </a:p>
        </p:txBody>
      </p:sp>
      <p:pic>
        <p:nvPicPr>
          <p:cNvPr id="26626" name="Picture 2" descr="http://toxmystery.nlm.nih.gov/text_version/images/toxmystery_kitch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3851920" cy="2629216"/>
          </a:xfrm>
          <a:prstGeom prst="rect">
            <a:avLst/>
          </a:prstGeom>
          <a:noFill/>
        </p:spPr>
      </p:pic>
      <p:pic>
        <p:nvPicPr>
          <p:cNvPr id="26628" name="Picture 4" descr="http://funeasyenglish.com/graphics/writing/english-alphabet-for-kids-letter-k-key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789040"/>
            <a:ext cx="2811759" cy="2811761"/>
          </a:xfrm>
          <a:prstGeom prst="rect">
            <a:avLst/>
          </a:prstGeom>
          <a:noFill/>
        </p:spPr>
      </p:pic>
      <p:pic>
        <p:nvPicPr>
          <p:cNvPr id="26630" name="Picture 6" descr="http://vipdictionary.com/img/kite_lbl_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0"/>
            <a:ext cx="2857500" cy="3333750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95536" y="4437112"/>
            <a:ext cx="31247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kitchen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6512" y="5157192"/>
            <a:ext cx="1808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keys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796136" y="2348880"/>
            <a:ext cx="1624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kite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L</a:t>
            </a:r>
            <a:endParaRPr lang="ko-KR" altLang="en-US" sz="13800" dirty="0"/>
          </a:p>
        </p:txBody>
      </p:sp>
      <p:pic>
        <p:nvPicPr>
          <p:cNvPr id="27650" name="Picture 2" descr="http://images.nationalgeographic.com/wpf/media-live/photos/000/004/cache/african-lion-male_436_60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3410744" cy="2558058"/>
          </a:xfrm>
          <a:prstGeom prst="rect">
            <a:avLst/>
          </a:prstGeom>
          <a:noFill/>
        </p:spPr>
      </p:pic>
      <p:pic>
        <p:nvPicPr>
          <p:cNvPr id="27652" name="Picture 4" descr="http://www.ojavanproducts.com/images/768lem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80728"/>
            <a:ext cx="3332567" cy="3219872"/>
          </a:xfrm>
          <a:prstGeom prst="rect">
            <a:avLst/>
          </a:prstGeom>
          <a:noFill/>
        </p:spPr>
      </p:pic>
      <p:pic>
        <p:nvPicPr>
          <p:cNvPr id="27654" name="Picture 6" descr="http://www.dpr.org/images/green_lea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962399"/>
            <a:ext cx="3467100" cy="2895601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779216" y="260648"/>
            <a:ext cx="2670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lemon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224239" y="4581128"/>
            <a:ext cx="1843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lion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515993" y="5589240"/>
            <a:ext cx="17734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leaf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M</a:t>
            </a:r>
            <a:endParaRPr lang="ko-KR" altLang="en-US" sz="13800" dirty="0"/>
          </a:p>
        </p:txBody>
      </p:sp>
      <p:pic>
        <p:nvPicPr>
          <p:cNvPr id="28674" name="Picture 2" descr="http://sfappeal.com/news/images/m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3461515" cy="2442292"/>
          </a:xfrm>
          <a:prstGeom prst="rect">
            <a:avLst/>
          </a:prstGeom>
          <a:noFill/>
        </p:spPr>
      </p:pic>
      <p:pic>
        <p:nvPicPr>
          <p:cNvPr id="28676" name="Picture 4" descr="http://www.wallpapersbuzz.com/css/clea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28678" name="Picture 6" descr="http://www.wallpapersbuzz.com/css/clea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28680" name="Picture 8" descr="http://www.socwel.ku.edu/candagrant/images/Gallery%20photos%202007,%204-22/Shamanism%20in%20Korea/Ma-i%20Mountain%2003%2005/Horse's%20Ears%20Mountain%20in%20Mor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772816"/>
            <a:ext cx="4427984" cy="2911552"/>
          </a:xfrm>
          <a:prstGeom prst="rect">
            <a:avLst/>
          </a:prstGeom>
          <a:noFill/>
        </p:spPr>
      </p:pic>
      <p:pic>
        <p:nvPicPr>
          <p:cNvPr id="28682" name="Picture 10" descr="http://1.bp.blogspot.com/_YcVdgXPK4ZE/TSqpOR5h1iI/AAAAAAAAAHk/wniNknMEDJE/s1600/mone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356992"/>
            <a:ext cx="3928232" cy="2420888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755576" y="5733256"/>
            <a:ext cx="27366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money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39552" y="2420888"/>
            <a:ext cx="2661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mouse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499992" y="4797152"/>
            <a:ext cx="4447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mountains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N</a:t>
            </a:r>
            <a:endParaRPr lang="ko-KR" altLang="en-US" sz="13800" dirty="0"/>
          </a:p>
        </p:txBody>
      </p:sp>
      <p:pic>
        <p:nvPicPr>
          <p:cNvPr id="29698" name="Picture 2" descr="http://www.vectorstock.com/i/composite/93,84/669384/cartoon-noses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315416"/>
            <a:ext cx="3619500" cy="3810000"/>
          </a:xfrm>
          <a:prstGeom prst="rect">
            <a:avLst/>
          </a:prstGeom>
          <a:noFill/>
        </p:spPr>
      </p:pic>
      <p:pic>
        <p:nvPicPr>
          <p:cNvPr id="29700" name="Picture 4" descr="http://1.bp.blogspot.com/-s7fSS5bnut4/Tl6W0THx6fI/AAAAAAAAATM/Lz2Z1nOCmPg/s1600/Clay-colored%252520Sparrow%252520nest%252520by%252520L_D_%252520Igl%252520USGS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92896"/>
            <a:ext cx="3723014" cy="2836937"/>
          </a:xfrm>
          <a:prstGeom prst="rect">
            <a:avLst/>
          </a:prstGeom>
          <a:noFill/>
        </p:spPr>
      </p:pic>
      <p:sp>
        <p:nvSpPr>
          <p:cNvPr id="29702" name="AutoShape 6" descr="http://wownoodlehouse.webs.com/noodles.jpg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9704" name="Picture 8" descr="http://wownoodlehouse.webs.com/noodl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149080"/>
            <a:ext cx="3379161" cy="2356520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1342480" y="2852936"/>
            <a:ext cx="2039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nose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707904" y="5934670"/>
            <a:ext cx="3446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noodles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305549" y="1556792"/>
            <a:ext cx="1906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nest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O</a:t>
            </a:r>
            <a:endParaRPr lang="ko-KR" altLang="en-US" sz="13800" dirty="0"/>
          </a:p>
        </p:txBody>
      </p:sp>
      <p:pic>
        <p:nvPicPr>
          <p:cNvPr id="30722" name="Picture 2" descr="http://animal.discovery.com/birds/owl/pictures/owl-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2851470" cy="2053059"/>
          </a:xfrm>
          <a:prstGeom prst="rect">
            <a:avLst/>
          </a:prstGeom>
          <a:noFill/>
        </p:spPr>
      </p:pic>
      <p:pic>
        <p:nvPicPr>
          <p:cNvPr id="30724" name="Picture 4" descr="http://www.dimensionsguide.com/wp-content/uploads/2009/11/Oran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924944"/>
            <a:ext cx="3579912" cy="3579912"/>
          </a:xfrm>
          <a:prstGeom prst="rect">
            <a:avLst/>
          </a:prstGeom>
          <a:noFill/>
        </p:spPr>
      </p:pic>
      <p:pic>
        <p:nvPicPr>
          <p:cNvPr id="30726" name="Picture 6" descr="http://freecoloringpages.homestead.com/OctopusCartoon04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76672"/>
            <a:ext cx="3329318" cy="3579912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0" y="5934670"/>
            <a:ext cx="3087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orange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2600" y="0"/>
            <a:ext cx="1774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owl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846359" y="4005064"/>
            <a:ext cx="3400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octopus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P</a:t>
            </a:r>
            <a:endParaRPr lang="ko-KR" altLang="en-US" sz="13800" dirty="0"/>
          </a:p>
        </p:txBody>
      </p:sp>
      <p:pic>
        <p:nvPicPr>
          <p:cNvPr id="31746" name="Picture 2" descr="http://30.media.tumblr.com/tumblr_lys5al67vp1qg8i1do1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3333750" cy="2676525"/>
          </a:xfrm>
          <a:prstGeom prst="rect">
            <a:avLst/>
          </a:prstGeom>
          <a:noFill/>
        </p:spPr>
      </p:pic>
      <p:pic>
        <p:nvPicPr>
          <p:cNvPr id="31748" name="Picture 4" descr="http://images.sciencedaily.com/2008/10/081012105113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8640"/>
            <a:ext cx="3665853" cy="5515000"/>
          </a:xfrm>
          <a:prstGeom prst="rect">
            <a:avLst/>
          </a:prstGeom>
          <a:noFill/>
        </p:spPr>
      </p:pic>
      <p:pic>
        <p:nvPicPr>
          <p:cNvPr id="31750" name="Picture 6" descr="http://patricpeake.files.wordpress.com/2009/12/pencil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91272"/>
            <a:ext cx="3266728" cy="3266728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23528" y="0"/>
            <a:ext cx="2159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pizza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023707" y="5589240"/>
            <a:ext cx="2549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pencil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436096" y="5733256"/>
            <a:ext cx="3312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penguin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Q</a:t>
            </a:r>
            <a:endParaRPr lang="ko-KR" altLang="en-US" sz="13800" dirty="0"/>
          </a:p>
        </p:txBody>
      </p:sp>
      <p:pic>
        <p:nvPicPr>
          <p:cNvPr id="32770" name="Picture 2" descr="http://image.shutterstock.com/display_pic_with_logo/553351/553351,1277549299,12/stock-photo-illustration-of-isolate-cartoon-queen-on-white-background-559819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2886075" cy="4476751"/>
          </a:xfrm>
          <a:prstGeom prst="rect">
            <a:avLst/>
          </a:prstGeom>
          <a:noFill/>
        </p:spPr>
      </p:pic>
      <p:pic>
        <p:nvPicPr>
          <p:cNvPr id="32772" name="Picture 4" descr="http://4.bp.blogspot.com/--XTH7NMqM1o/TcBrdN3F81I/AAAAAAAAAPg/jpQC_WhL3UA/s400/question_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0082" y="2924944"/>
            <a:ext cx="3237638" cy="3408041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467544" y="5934670"/>
            <a:ext cx="2528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queen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220072" y="2060848"/>
            <a:ext cx="3701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question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R</a:t>
            </a:r>
            <a:endParaRPr lang="ko-KR" altLang="en-US" sz="13800" dirty="0"/>
          </a:p>
        </p:txBody>
      </p:sp>
      <p:pic>
        <p:nvPicPr>
          <p:cNvPr id="33794" name="Picture 2" descr="http://www.rainbowcranbrook.co.uk/Rainbo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3718079" cy="1877631"/>
          </a:xfrm>
          <a:prstGeom prst="rect">
            <a:avLst/>
          </a:prstGeom>
          <a:noFill/>
        </p:spPr>
      </p:pic>
      <p:pic>
        <p:nvPicPr>
          <p:cNvPr id="33796" name="Picture 4" descr="http://animal.discovery.com/mammals/rabbit/pictures/rabbit-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204864"/>
            <a:ext cx="3519544" cy="2534072"/>
          </a:xfrm>
          <a:prstGeom prst="rect">
            <a:avLst/>
          </a:prstGeom>
          <a:noFill/>
        </p:spPr>
      </p:pic>
      <p:pic>
        <p:nvPicPr>
          <p:cNvPr id="33798" name="Picture 6" descr="http://img.dailymail.co.uk/i/pix/2007/07_02/allblacksDM1507_468x3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429000"/>
            <a:ext cx="4457700" cy="31146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79512" y="332656"/>
            <a:ext cx="3568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rainbow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586436" y="1196752"/>
            <a:ext cx="2624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rabbit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644008" y="5589240"/>
            <a:ext cx="2484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rugby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6600" dirty="0" smtClean="0"/>
              <a:t>A</a:t>
            </a:r>
            <a:endParaRPr lang="ko-KR" altLang="en-US" sz="16600" dirty="0"/>
          </a:p>
        </p:txBody>
      </p:sp>
      <p:pic>
        <p:nvPicPr>
          <p:cNvPr id="1026" name="Picture 2" descr="http://theantandtheaxe.com/sitebuildercontent/sitebuilderpictures/an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2860089" cy="2924944"/>
          </a:xfrm>
          <a:prstGeom prst="rect">
            <a:avLst/>
          </a:prstGeom>
          <a:noFill/>
        </p:spPr>
      </p:pic>
      <p:pic>
        <p:nvPicPr>
          <p:cNvPr id="1028" name="Picture 4" descr="http://www.longislandpress.com/wp-content/uploads/2010/09/36GreenP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636912"/>
            <a:ext cx="3286125" cy="3314700"/>
          </a:xfrm>
          <a:prstGeom prst="rect">
            <a:avLst/>
          </a:prstGeom>
          <a:noFill/>
        </p:spPr>
      </p:pic>
      <p:pic>
        <p:nvPicPr>
          <p:cNvPr id="1030" name="Picture 6" descr="http://www.naturephoto-cz.com/photos/mraz/antelope-impala-05a210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36912"/>
            <a:ext cx="2494045" cy="3741068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39552" y="5934670"/>
            <a:ext cx="1628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Ant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340215" y="1340768"/>
            <a:ext cx="38037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Antelope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468130" y="5934670"/>
            <a:ext cx="2252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apple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S</a:t>
            </a:r>
            <a:endParaRPr lang="ko-KR" altLang="en-US" sz="13800" dirty="0"/>
          </a:p>
        </p:txBody>
      </p:sp>
      <p:pic>
        <p:nvPicPr>
          <p:cNvPr id="34818" name="Picture 2" descr="http://images.paraorkut.com/img/clipart/images/s/smiling_star-84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789040"/>
            <a:ext cx="2761878" cy="2808166"/>
          </a:xfrm>
          <a:prstGeom prst="rect">
            <a:avLst/>
          </a:prstGeom>
          <a:noFill/>
        </p:spPr>
      </p:pic>
      <p:pic>
        <p:nvPicPr>
          <p:cNvPr id="34820" name="Picture 4" descr="http://www.universallaw-ofattraction.com/image-files/sm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692696"/>
            <a:ext cx="2918098" cy="2918098"/>
          </a:xfrm>
          <a:prstGeom prst="rect">
            <a:avLst/>
          </a:prstGeom>
          <a:noFill/>
        </p:spPr>
      </p:pic>
      <p:pic>
        <p:nvPicPr>
          <p:cNvPr id="34822" name="Picture 6" descr="http://1.bp.blogspot.com/-ZtKGm8qqwWU/TRprVoPZ8GI/AAAAAAAAAGo/_AFUo5MoQIo/s1600/jpg_2739-Hot-Sun-Cartoon-Charac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3014253" cy="3071942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4813162" y="5589240"/>
            <a:ext cx="1866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star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48314" y="3284984"/>
            <a:ext cx="1635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sun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372200" y="3573016"/>
            <a:ext cx="2186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smile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T</a:t>
            </a:r>
            <a:endParaRPr lang="ko-KR" altLang="en-US" sz="13800" dirty="0"/>
          </a:p>
        </p:txBody>
      </p:sp>
      <p:pic>
        <p:nvPicPr>
          <p:cNvPr id="35842" name="Picture 2" descr="http://www.stadesenligne.com/wp-content/uploads/2011/06/Learn-To-Play-Tenn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2808312" cy="2808312"/>
          </a:xfrm>
          <a:prstGeom prst="rect">
            <a:avLst/>
          </a:prstGeom>
          <a:noFill/>
        </p:spPr>
      </p:pic>
      <p:pic>
        <p:nvPicPr>
          <p:cNvPr id="35844" name="Picture 4" descr="http://www.shoppingtrolley.net/images/steiff-big-bobby-b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76672"/>
            <a:ext cx="3429000" cy="3429001"/>
          </a:xfrm>
          <a:prstGeom prst="rect">
            <a:avLst/>
          </a:prstGeom>
          <a:noFill/>
        </p:spPr>
      </p:pic>
      <p:pic>
        <p:nvPicPr>
          <p:cNvPr id="35846" name="Picture 6" descr="http://www.cdrommu.org/wp-content/uploads/2011/02/Tips-for-Having-White-Tee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4005064"/>
            <a:ext cx="3424436" cy="244602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251520" y="5934670"/>
            <a:ext cx="22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teeth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560" y="2996952"/>
            <a:ext cx="2674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tennis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483522" y="3789040"/>
            <a:ext cx="24144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Teddy</a:t>
            </a:r>
          </a:p>
          <a:p>
            <a:pPr algn="ctr"/>
            <a:r>
              <a:rPr lang="en-US" altLang="ko-K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bear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psdgraphics.com/file/blue-umbrella-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4500500" cy="3600400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U</a:t>
            </a:r>
            <a:endParaRPr lang="ko-KR" altLang="en-US" sz="13800" dirty="0"/>
          </a:p>
        </p:txBody>
      </p:sp>
      <p:pic>
        <p:nvPicPr>
          <p:cNvPr id="38916" name="Picture 4" descr="http://www.seriousjuggling.com/images/unicycles/sun-xl-chopper-unicyc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420888"/>
            <a:ext cx="2560117" cy="4437112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5508104" y="1268760"/>
            <a:ext cx="3473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unicycle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4149080"/>
            <a:ext cx="3839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umbrella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V</a:t>
            </a:r>
            <a:endParaRPr lang="ko-KR" altLang="en-US" sz="13800" dirty="0"/>
          </a:p>
        </p:txBody>
      </p:sp>
      <p:pic>
        <p:nvPicPr>
          <p:cNvPr id="44034" name="Picture 2" descr="Volleyball Play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3048000" cy="3619500"/>
          </a:xfrm>
          <a:prstGeom prst="rect">
            <a:avLst/>
          </a:prstGeom>
          <a:noFill/>
        </p:spPr>
      </p:pic>
      <p:pic>
        <p:nvPicPr>
          <p:cNvPr id="44036" name="Picture 4" descr="http://www.ndesign-studio.com/images/resources/tutorials/3d-vase/3d-vase-f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221088"/>
            <a:ext cx="2486025" cy="2228850"/>
          </a:xfrm>
          <a:prstGeom prst="rect">
            <a:avLst/>
          </a:prstGeom>
          <a:noFill/>
        </p:spPr>
      </p:pic>
      <p:pic>
        <p:nvPicPr>
          <p:cNvPr id="44038" name="Picture 6" descr="http://www.weirdwarp.com/wp-content/uploads/2010/03/volcano-erup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412776"/>
            <a:ext cx="3419475" cy="5124451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043608" y="5661248"/>
            <a:ext cx="18622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Vase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3284984"/>
            <a:ext cx="4323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Volleyball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436096" y="548680"/>
            <a:ext cx="3539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volcano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W</a:t>
            </a:r>
            <a:endParaRPr lang="ko-KR" altLang="en-US" sz="13800" dirty="0"/>
          </a:p>
        </p:txBody>
      </p:sp>
      <p:pic>
        <p:nvPicPr>
          <p:cNvPr id="43012" name="Picture 4" descr="http://www.desicomments.com/wallpapers/waterfall/waterfall_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564904"/>
            <a:ext cx="4416491" cy="3312368"/>
          </a:xfrm>
          <a:prstGeom prst="rect">
            <a:avLst/>
          </a:prstGeom>
          <a:noFill/>
        </p:spPr>
      </p:pic>
      <p:pic>
        <p:nvPicPr>
          <p:cNvPr id="43014" name="Picture 6" descr="http://jokesprank.com/blog/wp-content/uploads/2011/03/whale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2801888" cy="2101416"/>
          </a:xfrm>
          <a:prstGeom prst="rect">
            <a:avLst/>
          </a:prstGeom>
          <a:noFill/>
        </p:spPr>
      </p:pic>
      <p:pic>
        <p:nvPicPr>
          <p:cNvPr id="43016" name="Picture 8" descr="http://t0.gstatic.com/images?q=tbn:ANd9GcQuEFbObMRCRqT1BRCOp1ZiwIktqhIloOjuGTs_J29YJ__-5m1P2HOLkT6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63380"/>
            <a:ext cx="4347186" cy="2794620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683568" y="2132856"/>
            <a:ext cx="2630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whale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427984" y="5934670"/>
            <a:ext cx="2141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wave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104240" y="1628800"/>
            <a:ext cx="4039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waterfall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X</a:t>
            </a:r>
            <a:endParaRPr lang="ko-KR" altLang="en-US" sz="13800" dirty="0"/>
          </a:p>
        </p:txBody>
      </p:sp>
      <p:pic>
        <p:nvPicPr>
          <p:cNvPr id="41986" name="Picture 2" descr="http://www.canadatop.com/uploads/xray_2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572000" cy="2571751"/>
          </a:xfrm>
          <a:prstGeom prst="rect">
            <a:avLst/>
          </a:prstGeom>
          <a:noFill/>
        </p:spPr>
      </p:pic>
      <p:pic>
        <p:nvPicPr>
          <p:cNvPr id="41988" name="Picture 4" descr="http://www.toyscamp.com/catalog/SEW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971924"/>
            <a:ext cx="4524375" cy="28860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0" y="5661248"/>
            <a:ext cx="4350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xylophone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497176" y="2420888"/>
            <a:ext cx="2226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X-ray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Y</a:t>
            </a:r>
            <a:endParaRPr lang="ko-KR" altLang="en-US" sz="13800" dirty="0"/>
          </a:p>
        </p:txBody>
      </p:sp>
      <p:pic>
        <p:nvPicPr>
          <p:cNvPr id="40962" name="Picture 2" descr="http://upload.wikimedia.org/wikipedia/commons/thumb/9/94/Auto_Racing_Yellow.svg/800px-Auto_Racing_Yellow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2564971" cy="1923728"/>
          </a:xfrm>
          <a:prstGeom prst="rect">
            <a:avLst/>
          </a:prstGeom>
          <a:noFill/>
        </p:spPr>
      </p:pic>
      <p:pic>
        <p:nvPicPr>
          <p:cNvPr id="40964" name="Picture 4" descr="http://static.ddmcdn.com/gif/yo-yo-basics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132856"/>
            <a:ext cx="3810000" cy="3810000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539552" y="4365104"/>
            <a:ext cx="2903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yellow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220078" y="5934670"/>
            <a:ext cx="2349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Yo-yo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://www.designofsignage.com/application/symbol/hospital/image/600x600/arrow-lef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301208"/>
            <a:ext cx="699592" cy="699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Z</a:t>
            </a:r>
            <a:endParaRPr lang="ko-KR" altLang="en-US" sz="13800" dirty="0"/>
          </a:p>
        </p:txBody>
      </p:sp>
      <p:pic>
        <p:nvPicPr>
          <p:cNvPr id="39938" name="Picture 2" descr="http://www.greatplay.net/images/zeb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3429000" cy="3324226"/>
          </a:xfrm>
          <a:prstGeom prst="rect">
            <a:avLst/>
          </a:prstGeom>
          <a:noFill/>
        </p:spPr>
      </p:pic>
      <p:pic>
        <p:nvPicPr>
          <p:cNvPr id="39940" name="Picture 4" descr="http://a0.omstatic.com/images/uploads/products-cync/cync-n-zip-group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60648"/>
            <a:ext cx="2234580" cy="2234580"/>
          </a:xfrm>
          <a:prstGeom prst="rect">
            <a:avLst/>
          </a:prstGeom>
          <a:noFill/>
        </p:spPr>
      </p:pic>
      <p:pic>
        <p:nvPicPr>
          <p:cNvPr id="39942" name="Picture 6" descr="http://www.321coloringpages.com/images/zoo-coloring-pages/zoo-coloring-pages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356992"/>
            <a:ext cx="4104117" cy="3078089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3059832" y="5733256"/>
            <a:ext cx="1681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zoo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115616" y="764704"/>
            <a:ext cx="2361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zebra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642994" y="2132856"/>
            <a:ext cx="2501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zipper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B</a:t>
            </a:r>
            <a:endParaRPr lang="ko-KR" altLang="en-US" sz="13800" dirty="0"/>
          </a:p>
        </p:txBody>
      </p:sp>
      <p:pic>
        <p:nvPicPr>
          <p:cNvPr id="6146" name="Picture 2" descr="http://www.fatburningfurnace.com/images/Banana%20nutrition%20fac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3373388" cy="2640044"/>
          </a:xfrm>
          <a:prstGeom prst="rect">
            <a:avLst/>
          </a:prstGeom>
          <a:noFill/>
        </p:spPr>
      </p:pic>
      <p:pic>
        <p:nvPicPr>
          <p:cNvPr id="6148" name="Picture 4" descr="http://f00.inventorspot.com/images/4_1196909807_baseball_play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49080"/>
            <a:ext cx="3192355" cy="2394266"/>
          </a:xfrm>
          <a:prstGeom prst="rect">
            <a:avLst/>
          </a:prstGeom>
          <a:noFill/>
        </p:spPr>
      </p:pic>
      <p:pic>
        <p:nvPicPr>
          <p:cNvPr id="6150" name="Picture 6" descr="http://www.bbc.co.uk/nature/images/ic/credit/640x395/b/be/bear/bear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946085"/>
            <a:ext cx="3420467" cy="2111070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23528" y="5157192"/>
            <a:ext cx="3514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baseball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907704" y="2060848"/>
            <a:ext cx="3193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Banana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32240" y="980728"/>
            <a:ext cx="19481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bear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C</a:t>
            </a:r>
            <a:endParaRPr lang="ko-KR" altLang="en-US" sz="13800" dirty="0"/>
          </a:p>
        </p:txBody>
      </p:sp>
      <p:pic>
        <p:nvPicPr>
          <p:cNvPr id="7170" name="Picture 2" descr="funny face cute pet cat kitten pussycat pictu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3048000" cy="2095501"/>
          </a:xfrm>
          <a:prstGeom prst="rect">
            <a:avLst/>
          </a:prstGeom>
          <a:noFill/>
        </p:spPr>
      </p:pic>
      <p:pic>
        <p:nvPicPr>
          <p:cNvPr id="7172" name="Picture 4" descr="http://t3.gstatic.com/images?q=tbn:ANd9GcT0KUPJuPWPvRTqVXD11ks4KxJ5puuEpUHR1QrrgviWHxlUv2kW86v8b3v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3368224" cy="2099212"/>
          </a:xfrm>
          <a:prstGeom prst="rect">
            <a:avLst/>
          </a:prstGeom>
          <a:noFill/>
        </p:spPr>
      </p:pic>
      <p:pic>
        <p:nvPicPr>
          <p:cNvPr id="7174" name="Picture 6" descr="http://food.sulekha.com/dishimages/249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9921" y="620689"/>
            <a:ext cx="3064079" cy="6237311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779912" y="3789040"/>
            <a:ext cx="1566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347864" y="2276872"/>
            <a:ext cx="14659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347864" y="5934670"/>
            <a:ext cx="2921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carrot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D</a:t>
            </a:r>
            <a:endParaRPr lang="ko-KR" altLang="en-US" sz="13800" dirty="0"/>
          </a:p>
        </p:txBody>
      </p:sp>
      <p:pic>
        <p:nvPicPr>
          <p:cNvPr id="18434" name="Picture 2" descr="http://www.samuidog.org/Hund%20beweg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2857500" cy="3133726"/>
          </a:xfrm>
          <a:prstGeom prst="rect">
            <a:avLst/>
          </a:prstGeom>
          <a:noFill/>
        </p:spPr>
      </p:pic>
      <p:pic>
        <p:nvPicPr>
          <p:cNvPr id="18436" name="Picture 4" descr="http://woodgears.ca/student-desk/student-de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789040"/>
            <a:ext cx="3896559" cy="2758034"/>
          </a:xfrm>
          <a:prstGeom prst="rect">
            <a:avLst/>
          </a:prstGeom>
          <a:noFill/>
        </p:spPr>
      </p:pic>
      <p:pic>
        <p:nvPicPr>
          <p:cNvPr id="18438" name="Picture 6" descr="http://static.ddmcdn.com/gif/how-to-draw-animals-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0"/>
            <a:ext cx="3810000" cy="36861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41702" y="4941168"/>
            <a:ext cx="1912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desk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-54502" y="0"/>
            <a:ext cx="1737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dog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074266" y="3429000"/>
            <a:ext cx="20970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duck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E</a:t>
            </a:r>
            <a:endParaRPr lang="ko-KR" altLang="en-US" sz="13800" dirty="0"/>
          </a:p>
        </p:txBody>
      </p:sp>
      <p:pic>
        <p:nvPicPr>
          <p:cNvPr id="19458" name="Picture 2" descr="http://www.animalspot.net/wp-content/uploads/2011/09/Elephant-Pict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80928"/>
            <a:ext cx="3508683" cy="3651895"/>
          </a:xfrm>
          <a:prstGeom prst="rect">
            <a:avLst/>
          </a:prstGeom>
          <a:noFill/>
        </p:spPr>
      </p:pic>
      <p:pic>
        <p:nvPicPr>
          <p:cNvPr id="19460" name="Picture 4" descr="http://c.universalscraps.com/files/en/eyes.tears/eyes_tears_1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4664"/>
            <a:ext cx="3275856" cy="2058330"/>
          </a:xfrm>
          <a:prstGeom prst="rect">
            <a:avLst/>
          </a:prstGeom>
          <a:noFill/>
        </p:spPr>
      </p:pic>
      <p:pic>
        <p:nvPicPr>
          <p:cNvPr id="19462" name="Picture 6" descr="http://www.aviewoncities.com/img/paris/kvefr1235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988840"/>
            <a:ext cx="2274937" cy="4088045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6516216" y="0"/>
            <a:ext cx="1742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eyes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052894" y="5934670"/>
            <a:ext cx="4909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Eiffel tower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5536" y="1844824"/>
            <a:ext cx="3688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elephant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F</a:t>
            </a:r>
            <a:endParaRPr lang="ko-KR" altLang="en-US" sz="13800" dirty="0"/>
          </a:p>
        </p:txBody>
      </p:sp>
      <p:pic>
        <p:nvPicPr>
          <p:cNvPr id="20482" name="Picture 2" descr="http://cchs.usd224.com/Classes09/tonsofflowers/fl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2337704" cy="2332510"/>
          </a:xfrm>
          <a:prstGeom prst="rect">
            <a:avLst/>
          </a:prstGeom>
          <a:noFill/>
        </p:spPr>
      </p:pic>
      <p:pic>
        <p:nvPicPr>
          <p:cNvPr id="20484" name="Picture 4" descr="http://www.zoomwallpapers.com/wallpapers/original/f/i/finding-nemo-fish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725144"/>
            <a:ext cx="2396040" cy="1916832"/>
          </a:xfrm>
          <a:prstGeom prst="rect">
            <a:avLst/>
          </a:prstGeom>
          <a:noFill/>
        </p:spPr>
      </p:pic>
      <p:pic>
        <p:nvPicPr>
          <p:cNvPr id="20486" name="Picture 6" descr="http://z.about.com/d/chemistry/1/0/_/_/firewor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420888"/>
            <a:ext cx="3550307" cy="302433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95536" y="3501008"/>
            <a:ext cx="2944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flower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95936" y="5589240"/>
            <a:ext cx="1686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fish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014600" y="1340768"/>
            <a:ext cx="4129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fireworks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G</a:t>
            </a:r>
            <a:endParaRPr lang="ko-KR" altLang="en-US" sz="13800" dirty="0"/>
          </a:p>
        </p:txBody>
      </p:sp>
      <p:pic>
        <p:nvPicPr>
          <p:cNvPr id="21506" name="Picture 2" descr="http://images.worldgallery.co.uk/i/prints/rw/lg/5/4/Justin-Guariglia-Japanese-Girl--Tokyo-544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183904" cy="2729880"/>
          </a:xfrm>
          <a:prstGeom prst="rect">
            <a:avLst/>
          </a:prstGeom>
          <a:noFill/>
        </p:spPr>
      </p:pic>
      <p:pic>
        <p:nvPicPr>
          <p:cNvPr id="21508" name="Picture 4" descr="http://www.theanimalfiles.com/images/giraffe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098303"/>
            <a:ext cx="3686810" cy="3759697"/>
          </a:xfrm>
          <a:prstGeom prst="rect">
            <a:avLst/>
          </a:prstGeom>
          <a:noFill/>
        </p:spPr>
      </p:pic>
      <p:pic>
        <p:nvPicPr>
          <p:cNvPr id="21512" name="Picture 8" descr="Acoustic Guit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759511">
            <a:off x="5336690" y="-54782"/>
            <a:ext cx="4008512" cy="4008513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39552" y="5229200"/>
            <a:ext cx="29402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giraffe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39552" y="3068960"/>
            <a:ext cx="1705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girl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499992" y="1916832"/>
            <a:ext cx="2697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guitar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3800" dirty="0" smtClean="0"/>
              <a:t>H</a:t>
            </a:r>
            <a:endParaRPr lang="ko-KR" altLang="en-US" sz="13800" dirty="0"/>
          </a:p>
        </p:txBody>
      </p:sp>
      <p:pic>
        <p:nvPicPr>
          <p:cNvPr id="22530" name="Picture 2" descr="http://heartoftheschool.edublogs.org/files/2010/09/beating_hear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1874540" cy="1712942"/>
          </a:xfrm>
          <a:prstGeom prst="rect">
            <a:avLst/>
          </a:prstGeom>
          <a:noFill/>
        </p:spPr>
      </p:pic>
      <p:pic>
        <p:nvPicPr>
          <p:cNvPr id="22532" name="Picture 4" descr="http://health.discovery.com/tools/childproof/images/house_of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429000"/>
            <a:ext cx="3210322" cy="3133218"/>
          </a:xfrm>
          <a:prstGeom prst="rect">
            <a:avLst/>
          </a:prstGeom>
          <a:noFill/>
        </p:spPr>
      </p:pic>
      <p:pic>
        <p:nvPicPr>
          <p:cNvPr id="22534" name="Picture 6" descr="http://www.learntoridehorse.com/wp-content/uploads/2009/10/warmblood_hor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844824"/>
            <a:ext cx="3615169" cy="2715395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004048" y="5373216"/>
            <a:ext cx="2525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house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420888"/>
            <a:ext cx="2428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heart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012160" y="764704"/>
            <a:ext cx="2470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horse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106</Words>
  <Application>Microsoft Office PowerPoint</Application>
  <PresentationFormat>화면 슬라이드 쇼(4:3)</PresentationFormat>
  <Paragraphs>104</Paragraphs>
  <Slides>27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28" baseType="lpstr">
      <vt:lpstr>Office 테마</vt:lpstr>
      <vt:lpstr>The Alphabet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Alphabet</dc:title>
  <dc:creator>영어카페</dc:creator>
  <cp:lastModifiedBy>영어카페</cp:lastModifiedBy>
  <cp:revision>20</cp:revision>
  <dcterms:created xsi:type="dcterms:W3CDTF">2012-03-05T00:21:02Z</dcterms:created>
  <dcterms:modified xsi:type="dcterms:W3CDTF">2012-03-05T06:05:08Z</dcterms:modified>
</cp:coreProperties>
</file>